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3"/>
  </p:notesMasterIdLst>
  <p:sldIdLst>
    <p:sldId id="257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49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50" r:id="rId38"/>
    <p:sldId id="343" r:id="rId39"/>
    <p:sldId id="344" r:id="rId40"/>
    <p:sldId id="345" r:id="rId41"/>
    <p:sldId id="27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https://skintone.google/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https://dssg.github.io/aequitas/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3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527030-0178-A6BA-47C3-C321DDCC3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009" y="789281"/>
            <a:ext cx="5471634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A0201-2EC5-3690-3242-1700DC40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2" y="0"/>
            <a:ext cx="11817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0F16C-3822-75CA-E34D-4F6DE78A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84" y="430270"/>
            <a:ext cx="9602032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4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C0489-63F1-6916-C8D8-A4FAE56A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08"/>
            <a:ext cx="12192000" cy="484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006E5-4D56-5DB2-3488-1295DE7F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085"/>
            <a:ext cx="12192000" cy="507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0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A0C96-8BF4-87F2-E75A-C6148F6B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1962"/>
            <a:ext cx="12192000" cy="55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B91EF-4D39-2106-A6FE-A92E6F5D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071"/>
            <a:ext cx="12192000" cy="50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3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CA772-7480-C32D-94B0-1A4F2E7D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865"/>
            <a:ext cx="12192000" cy="45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7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C5F8D-6F29-5379-0145-BA67966E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205"/>
            <a:ext cx="12192000" cy="599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34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CC84C-D478-AF6E-4BE7-34AE02B2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606"/>
            <a:ext cx="12192000" cy="434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78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36156-3646-1139-0D60-46536017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784"/>
            <a:ext cx="12192000" cy="52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9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D8A19-EA31-A3E5-CB19-6D2A8DC6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9" y="788441"/>
            <a:ext cx="9487722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5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D6A3B-1C88-E33F-7BFD-E07E6FB5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22"/>
            <a:ext cx="12192000" cy="65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3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2C9C9-FDFD-2D4E-9616-15361C0C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23" y="0"/>
            <a:ext cx="7867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47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7DD09-3FFA-8FB6-386F-AB490C2E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70" y="0"/>
            <a:ext cx="10754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6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F893B-6406-1578-15A3-47CC791D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011"/>
            <a:ext cx="12192000" cy="31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1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144EC-9934-54E2-829C-0B1FB9D4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149"/>
            <a:ext cx="12192000" cy="6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98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76483-1554-651A-2524-CBBD31546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889"/>
            <a:ext cx="12192000" cy="60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48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BCDA1-44CC-C0EF-6D32-58953B637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51"/>
            <a:ext cx="12192000" cy="611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7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B6129-B8EE-0AAA-8368-CBB1354A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823"/>
            <a:ext cx="12192000" cy="605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77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2422F-959E-6B70-2EB3-94A4333C8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3" y="585537"/>
            <a:ext cx="11635175" cy="56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70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F8287-A070-3280-F6E5-BD41F6AB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899"/>
            <a:ext cx="12192000" cy="606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F5561-778D-3FE2-D28B-D6FDDEE6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60" y="247374"/>
            <a:ext cx="8070279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74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C89F7-D534-D5F0-E034-D3D082A1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25" y="0"/>
            <a:ext cx="7672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7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77BEA-D613-52A8-CCEE-1C37C62E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530"/>
            <a:ext cx="12192000" cy="59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78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319FC-8583-7065-C0BB-C3C44136E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75"/>
            <a:ext cx="12192000" cy="66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00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D0E73-88BA-2B09-19B8-5EB1A515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825"/>
            <a:ext cx="12192000" cy="59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74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53D27-9546-5E62-105A-655100CD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986"/>
            <a:ext cx="12192000" cy="60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8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F6D97-2458-EE1D-14FB-20D4991C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228"/>
            <a:ext cx="12192000" cy="56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05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93E24-1F87-D08E-5B04-4383E452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747"/>
            <a:ext cx="12192000" cy="611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8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1247A-527C-85C4-D592-301C65E5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56" y="64169"/>
            <a:ext cx="10209489" cy="67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6DA58-0522-E50A-8927-88E1ADF4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571"/>
            <a:ext cx="12192000" cy="61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2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DB909-1371-6565-3EEC-96CF4D16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967"/>
            <a:ext cx="12192000" cy="60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0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2E95E-F59F-C0AF-F210-232CC2EF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2" y="1302836"/>
            <a:ext cx="11263336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96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4612F-1364-1CA1-2B13-714B6715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9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021DE-30E4-95BB-2CFF-D35A6537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26544"/>
            <a:ext cx="9000000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0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5AE97-EB60-0D58-BCB6-7579097B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8" y="853217"/>
            <a:ext cx="8809483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67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C7BD6-0185-2216-63E5-B10A4F149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3" y="860837"/>
            <a:ext cx="8916173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92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F4DE2-2FC3-DB89-E611-241E765D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84" y="0"/>
            <a:ext cx="79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6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AD68D-E0B4-EF74-592D-0F9EE83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54" y="0"/>
            <a:ext cx="7408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4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12855</TotalTime>
  <Words>37</Words>
  <Application>Microsoft Office PowerPoint</Application>
  <PresentationFormat>Widescreen</PresentationFormat>
  <Paragraphs>6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18</cp:revision>
  <dcterms:created xsi:type="dcterms:W3CDTF">2024-06-30T01:37:58Z</dcterms:created>
  <dcterms:modified xsi:type="dcterms:W3CDTF">2024-12-29T18:05:02Z</dcterms:modified>
</cp:coreProperties>
</file>